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le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n'est pas qu'un simple logiciel. Il est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Rapporter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HISP research</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